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56" r:id="rId2"/>
  </p:sldIdLst>
  <p:sldSz cx="10691813" cy="1511935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ExtraBold" pitchFamily="2" charset="0"/>
      <p:bold r:id="rId13"/>
      <p:italic r:id="rId14"/>
      <p:boldItalic r:id="rId15"/>
    </p:embeddedFont>
    <p:embeddedFont>
      <p:font typeface="Montserrat Medium" pitchFamily="2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7"/>
    <p:restoredTop sz="94653"/>
  </p:normalViewPr>
  <p:slideViewPr>
    <p:cSldViewPr snapToGrid="0" snapToObjects="1">
      <p:cViewPr>
        <p:scale>
          <a:sx n="80" d="100"/>
          <a:sy n="80" d="100"/>
        </p:scale>
        <p:origin x="2016" y="-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55590" y="4773167"/>
            <a:ext cx="4389120" cy="1044761"/>
          </a:xfrm>
        </p:spPr>
        <p:txBody>
          <a:bodyPr anchor="b">
            <a:normAutofit/>
          </a:bodyPr>
          <a:lstStyle>
            <a:lvl1pPr algn="l">
              <a:defRPr sz="2700" b="1" i="0">
                <a:solidFill>
                  <a:schemeClr val="bg1"/>
                </a:solidFill>
                <a:latin typeface="Montserrat ExtraBold" pitchFamily="2" charset="0"/>
              </a:defRPr>
            </a:lvl1pPr>
          </a:lstStyle>
          <a:p>
            <a:r>
              <a:rPr lang="pl-PL" dirty="0"/>
              <a:t>Kliknij, aby dodać nazwę biblioteki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52045" y="6199928"/>
            <a:ext cx="6381059" cy="2074006"/>
          </a:xfrm>
        </p:spPr>
        <p:txBody>
          <a:bodyPr>
            <a:normAutofit/>
          </a:bodyPr>
          <a:lstStyle>
            <a:lvl1pPr marL="0" indent="0" algn="l">
              <a:buNone/>
              <a:defRPr sz="5000" b="1" i="0">
                <a:solidFill>
                  <a:schemeClr val="bg1"/>
                </a:solidFill>
                <a:latin typeface="Montserrat ExtraBold" pitchFamily="2" charset="0"/>
              </a:defRPr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pl-PL" dirty="0"/>
              <a:t>Kliknij aby dodać niezbyt długi tytuł wydarzenia</a:t>
            </a:r>
            <a:endParaRPr lang="en-US" dirty="0"/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63841BF9-B033-725F-BA8C-0A616C40B3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52688" y="8429625"/>
            <a:ext cx="6380416" cy="781050"/>
          </a:xfrm>
        </p:spPr>
        <p:txBody>
          <a:bodyPr>
            <a:noAutofit/>
          </a:bodyPr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Montserrat" pitchFamily="2" charset="0"/>
              </a:defRPr>
            </a:lvl1pPr>
            <a:lvl2pPr marL="534604" indent="0">
              <a:buNone/>
              <a:defRPr/>
            </a:lvl2pPr>
            <a:lvl3pPr marL="1069208" indent="0">
              <a:buNone/>
              <a:defRPr/>
            </a:lvl3pPr>
            <a:lvl4pPr marL="1603812" indent="0">
              <a:buNone/>
              <a:defRPr/>
            </a:lvl4pPr>
            <a:lvl5pPr marL="2138416" indent="0">
              <a:buNone/>
              <a:defRPr/>
            </a:lvl5pPr>
          </a:lstStyle>
          <a:p>
            <a:pPr lvl="0"/>
            <a:r>
              <a:rPr lang="pl-PL" dirty="0"/>
              <a:t>Kliknij, aby dodać krótki opis wydarzenia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8A2D43E-4224-C328-C056-C4F943FEFDB6}"/>
              </a:ext>
            </a:extLst>
          </p:cNvPr>
          <p:cNvSpPr txBox="1"/>
          <p:nvPr userDrawn="1"/>
        </p:nvSpPr>
        <p:spPr>
          <a:xfrm>
            <a:off x="2452045" y="9617802"/>
            <a:ext cx="1246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0" dirty="0">
                <a:solidFill>
                  <a:schemeClr val="bg1"/>
                </a:solidFill>
                <a:latin typeface="Montserrat" pitchFamily="2" charset="0"/>
              </a:rPr>
              <a:t>Kiedy?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7ED42CA-3055-4A4E-D4F3-98D446C1144C}"/>
              </a:ext>
            </a:extLst>
          </p:cNvPr>
          <p:cNvSpPr txBox="1"/>
          <p:nvPr userDrawn="1"/>
        </p:nvSpPr>
        <p:spPr>
          <a:xfrm>
            <a:off x="2452045" y="10191061"/>
            <a:ext cx="108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i="0" dirty="0">
                <a:solidFill>
                  <a:schemeClr val="bg1"/>
                </a:solidFill>
                <a:latin typeface="Montserrat" pitchFamily="2" charset="0"/>
              </a:rPr>
              <a:t>Gdzie?</a:t>
            </a:r>
          </a:p>
        </p:txBody>
      </p:sp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744370F1-F53E-EBEF-BBE4-80CB08BFB3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98241" y="9617801"/>
            <a:ext cx="3850640" cy="369333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ontserrat Medium" pitchFamily="2" charset="0"/>
              </a:defRPr>
            </a:lvl1pPr>
            <a:lvl2pPr marL="534604" indent="0">
              <a:buNone/>
              <a:defRPr/>
            </a:lvl2pPr>
            <a:lvl3pPr marL="1069208" indent="0">
              <a:buNone/>
              <a:defRPr/>
            </a:lvl3pPr>
            <a:lvl4pPr marL="1603812" indent="0">
              <a:buNone/>
              <a:defRPr/>
            </a:lvl4pPr>
            <a:lvl5pPr marL="2138416" indent="0">
              <a:buNone/>
              <a:defRPr/>
            </a:lvl5pPr>
          </a:lstStyle>
          <a:p>
            <a:pPr lvl="0"/>
            <a:r>
              <a:rPr lang="pl-PL" dirty="0"/>
              <a:t>Dodaj datę i godzinę </a:t>
            </a:r>
          </a:p>
        </p:txBody>
      </p:sp>
      <p:sp>
        <p:nvSpPr>
          <p:cNvPr id="14" name="Symbol zastępczy tekstu 12">
            <a:extLst>
              <a:ext uri="{FF2B5EF4-FFF2-40B4-BE49-F238E27FC236}">
                <a16:creationId xmlns:a16="http://schemas.microsoft.com/office/drawing/2014/main" id="{953309E6-2647-2492-B1A4-959350A9AC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98241" y="10146121"/>
            <a:ext cx="3850640" cy="369333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Montserrat Medium" pitchFamily="2" charset="0"/>
              </a:defRPr>
            </a:lvl1pPr>
            <a:lvl2pPr marL="534604" indent="0">
              <a:buNone/>
              <a:defRPr/>
            </a:lvl2pPr>
            <a:lvl3pPr marL="1069208" indent="0">
              <a:buNone/>
              <a:defRPr/>
            </a:lvl3pPr>
            <a:lvl4pPr marL="1603812" indent="0">
              <a:buNone/>
              <a:defRPr/>
            </a:lvl4pPr>
            <a:lvl5pPr marL="2138416" indent="0">
              <a:buNone/>
              <a:defRPr/>
            </a:lvl5pPr>
          </a:lstStyle>
          <a:p>
            <a:pPr lvl="0"/>
            <a:r>
              <a:rPr lang="pl-PL" dirty="0"/>
              <a:t>Dodaj miejsce</a:t>
            </a:r>
          </a:p>
        </p:txBody>
      </p:sp>
    </p:spTree>
    <p:extLst>
      <p:ext uri="{BB962C8B-B14F-4D97-AF65-F5344CB8AC3E}">
        <p14:creationId xmlns:p14="http://schemas.microsoft.com/office/powerpoint/2010/main" val="143989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6A2-F39C-DA44-BB5C-E239F58B78F6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EE9-716C-0544-AE70-FCCDC5B22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53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6A2-F39C-DA44-BB5C-E239F58B78F6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EE9-716C-0544-AE70-FCCDC5B22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61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6A2-F39C-DA44-BB5C-E239F58B78F6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EE9-716C-0544-AE70-FCCDC5B22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888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6A2-F39C-DA44-BB5C-E239F58B78F6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EE9-716C-0544-AE70-FCCDC5B22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9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6A2-F39C-DA44-BB5C-E239F58B78F6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EE9-716C-0544-AE70-FCCDC5B22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9962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6A2-F39C-DA44-BB5C-E239F58B78F6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EE9-716C-0544-AE70-FCCDC5B22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667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6A2-F39C-DA44-BB5C-E239F58B78F6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EE9-716C-0544-AE70-FCCDC5B22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902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6A2-F39C-DA44-BB5C-E239F58B78F6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EE9-716C-0544-AE70-FCCDC5B22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427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6A2-F39C-DA44-BB5C-E239F58B78F6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EE9-716C-0544-AE70-FCCDC5B22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203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96A2-F39C-DA44-BB5C-E239F58B78F6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1EE9-716C-0544-AE70-FCCDC5B22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24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96A2-F39C-DA44-BB5C-E239F58B78F6}" type="datetimeFigureOut">
              <a:rPr lang="pl-PL" smtClean="0"/>
              <a:t>14.06.2023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A1EE9-716C-0544-AE70-FCCDC5B225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882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fonts.google.com/specimen/Montserrat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EB70A1B-7D67-0430-E898-F26EDBA39F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CA536D73-3C4F-4416-BC60-61A34CD66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2688" y="6099261"/>
            <a:ext cx="6381059" cy="207400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C37809A-0DA4-9BE8-42E9-A0942B5593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B8A290FF-21EA-45C1-EFB8-BCFACB26F1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790AC94A-325A-0D55-ECC6-B9F64A89D0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2FFB52E0-F829-2058-7021-979DBA6C51B1}"/>
              </a:ext>
            </a:extLst>
          </p:cNvPr>
          <p:cNvSpPr/>
          <p:nvPr/>
        </p:nvSpPr>
        <p:spPr>
          <a:xfrm>
            <a:off x="2216626" y="3543907"/>
            <a:ext cx="6258560" cy="625856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Jeśli chcesz, by plakat wyglądał tak, jak został zaprojektowany, użyj darmowego fontu Montserrat. Pobierz go ze strony </a:t>
            </a:r>
            <a:r>
              <a:rPr lang="pl-PL" dirty="0">
                <a:solidFill>
                  <a:schemeClr val="accent2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https://fonts.google.com/specimen/Montserrat</a:t>
            </a:r>
            <a:r>
              <a:rPr lang="pl-PL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/>
              <a:t>i zainstaluj na swoim komputerze. Przed edycją – usuń </a:t>
            </a:r>
            <a:r>
              <a:rPr lang="pl-PL"/>
              <a:t>tę informację.</a:t>
            </a:r>
          </a:p>
        </p:txBody>
      </p:sp>
    </p:spTree>
    <p:extLst>
      <p:ext uri="{BB962C8B-B14F-4D97-AF65-F5344CB8AC3E}">
        <p14:creationId xmlns:p14="http://schemas.microsoft.com/office/powerpoint/2010/main" val="402846735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45</Words>
  <Application>Microsoft Macintosh PowerPoint</Application>
  <PresentationFormat>Niestandardowy</PresentationFormat>
  <Paragraphs>1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8" baseType="lpstr">
      <vt:lpstr>Montserrat ExtraBold</vt:lpstr>
      <vt:lpstr>Calibri</vt:lpstr>
      <vt:lpstr>Montserrat</vt:lpstr>
      <vt:lpstr>Arial</vt:lpstr>
      <vt:lpstr>Montserrat Medium</vt:lpstr>
      <vt:lpstr>Calibri Light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Microsoft Office User</dc:creator>
  <cp:lastModifiedBy>Microsoft Office User</cp:lastModifiedBy>
  <cp:revision>3</cp:revision>
  <dcterms:created xsi:type="dcterms:W3CDTF">2023-06-14T07:15:18Z</dcterms:created>
  <dcterms:modified xsi:type="dcterms:W3CDTF">2023-06-14T07:30:44Z</dcterms:modified>
</cp:coreProperties>
</file>