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7" name="Isosceles Triangle 18"/>
          <p:cNvSpPr/>
          <p:nvPr userDrawn="1"/>
        </p:nvSpPr>
        <p:spPr>
          <a:xfrm rot="10800000">
            <a:off x="0" y="0"/>
            <a:ext cx="842596" cy="6858000"/>
          </a:xfrm>
          <a:prstGeom prst="triangle">
            <a:avLst>
              <a:gd name="adj" fmla="val 100000"/>
            </a:avLst>
          </a:prstGeom>
          <a:solidFill>
            <a:srgbClr val="40DD4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Isosceles Triangle 18"/>
          <p:cNvSpPr/>
          <p:nvPr userDrawn="1"/>
        </p:nvSpPr>
        <p:spPr>
          <a:xfrm>
            <a:off x="11349403" y="0"/>
            <a:ext cx="842596" cy="6858000"/>
          </a:xfrm>
          <a:prstGeom prst="triangle">
            <a:avLst>
              <a:gd name="adj" fmla="val 100000"/>
            </a:avLst>
          </a:prstGeom>
          <a:solidFill>
            <a:srgbClr val="40DD4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264" y="0"/>
            <a:ext cx="1021719" cy="10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0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1359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404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51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Isosceles Triangle 18"/>
          <p:cNvSpPr/>
          <p:nvPr userDrawn="1"/>
        </p:nvSpPr>
        <p:spPr>
          <a:xfrm rot="5400000">
            <a:off x="5674701" y="340702"/>
            <a:ext cx="842596" cy="12192000"/>
          </a:xfrm>
          <a:prstGeom prst="triangle">
            <a:avLst>
              <a:gd name="adj" fmla="val 100000"/>
            </a:avLst>
          </a:prstGeom>
          <a:solidFill>
            <a:srgbClr val="40DD4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581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Isosceles Triangle 18"/>
          <p:cNvSpPr/>
          <p:nvPr userDrawn="1"/>
        </p:nvSpPr>
        <p:spPr>
          <a:xfrm rot="5400000">
            <a:off x="5674701" y="340702"/>
            <a:ext cx="842596" cy="12192000"/>
          </a:xfrm>
          <a:prstGeom prst="triangle">
            <a:avLst>
              <a:gd name="adj" fmla="val 100000"/>
            </a:avLst>
          </a:prstGeom>
          <a:solidFill>
            <a:srgbClr val="40DD4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264" y="0"/>
            <a:ext cx="1021719" cy="10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18"/>
          <p:cNvSpPr/>
          <p:nvPr userDrawn="1"/>
        </p:nvSpPr>
        <p:spPr>
          <a:xfrm rot="16200000">
            <a:off x="5674702" y="-5674702"/>
            <a:ext cx="842596" cy="12192000"/>
          </a:xfrm>
          <a:prstGeom prst="triangle">
            <a:avLst>
              <a:gd name="adj" fmla="val 100000"/>
            </a:avLst>
          </a:prstGeom>
          <a:solidFill>
            <a:srgbClr val="40DD4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6" y="204207"/>
            <a:ext cx="2076769" cy="2076769"/>
          </a:xfrm>
          <a:prstGeom prst="rect">
            <a:avLst/>
          </a:prstGeom>
        </p:spPr>
      </p:pic>
      <p:pic>
        <p:nvPicPr>
          <p:cNvPr id="1026" name="Picture 2" descr="https://biblioteki.org/app/uploads/2023/04/mBank_logo_fundacja_RGB-300x8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12" y="5660559"/>
            <a:ext cx="2049941" cy="5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biblioteki.org/app/uploads/2023/04/FRSI_logo_pelna_nazwa_PL_przezroczyste-300x8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723" y="5682170"/>
            <a:ext cx="2008240" cy="54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 userDrawn="1"/>
        </p:nvSpPr>
        <p:spPr>
          <a:xfrm>
            <a:off x="3888712" y="3748568"/>
            <a:ext cx="96987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„Matematyka na zielono” realizuje </a:t>
            </a:r>
            <a:br>
              <a:rPr lang="pl-PL" sz="2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2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Fundacja Rozwoju Społeczeństwa Informacyjnego </a:t>
            </a:r>
            <a:br>
              <a:rPr lang="pl-PL" sz="2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2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partnerstwie z  Fundacją mBanku.</a:t>
            </a:r>
            <a:endParaRPr lang="pl-PL" sz="2200" i="0" dirty="0"/>
          </a:p>
        </p:txBody>
      </p:sp>
    </p:spTree>
    <p:extLst>
      <p:ext uri="{BB962C8B-B14F-4D97-AF65-F5344CB8AC3E}">
        <p14:creationId xmlns:p14="http://schemas.microsoft.com/office/powerpoint/2010/main" val="204071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87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00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9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29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26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F6AC-8DDF-4F80-9C07-28DC9B1221D2}" type="datetimeFigureOut">
              <a:rPr lang="pl-PL" smtClean="0"/>
              <a:t>15.06.2023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CC70-A559-4C65-8595-1B916D48E3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44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52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38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21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74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6927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Koszowska</dc:creator>
  <cp:lastModifiedBy>Agnieszka Koszowska</cp:lastModifiedBy>
  <cp:revision>6</cp:revision>
  <dcterms:created xsi:type="dcterms:W3CDTF">2023-05-22T07:17:02Z</dcterms:created>
  <dcterms:modified xsi:type="dcterms:W3CDTF">2023-06-15T19:30:06Z</dcterms:modified>
</cp:coreProperties>
</file>